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5" r:id="rId9"/>
  </p:sldIdLst>
  <p:sldSz cx="9144000" cy="5143500" type="screen16x9"/>
  <p:notesSz cx="6858000" cy="9144000"/>
  <p:embeddedFontLst>
    <p:embeddedFont>
      <p:font typeface="Proxima Nova" panose="020B0604020202020204" charset="0"/>
      <p:regular r:id="rId11"/>
      <p:bold r:id="rId12"/>
      <p:italic r:id="rId13"/>
      <p:boldItalic r:id="rId14"/>
    </p:embeddedFont>
    <p:embeddedFont>
      <p:font typeface="Proxima Nova Extrabold" panose="020B0604020202020204" charset="0"/>
      <p:bold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87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96" y="964"/>
      </p:cViewPr>
      <p:guideLst>
        <p:guide orient="horz" pos="158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8816816e7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8816816e7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8816816e7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8816816e7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8816816e7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8816816e75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8816816e7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8816816e7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881684b70a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881684b70a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8816816e7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8816816e7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8816816e75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8816816e75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68a859569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68a859569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5301" y="980520"/>
            <a:ext cx="5293424" cy="276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52993" y="2719825"/>
            <a:ext cx="2091007" cy="2466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3425" y="1895700"/>
            <a:ext cx="2719200" cy="349145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>
            <a:spLocks noGrp="1"/>
          </p:cNvSpPr>
          <p:nvPr>
            <p:ph type="ctrTitle"/>
          </p:nvPr>
        </p:nvSpPr>
        <p:spPr>
          <a:xfrm>
            <a:off x="65250" y="87175"/>
            <a:ext cx="9013500" cy="202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1527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288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                                  ФЕСТИВАЛЬ УЛИЧНОГО КИНО</a:t>
            </a:r>
            <a:endParaRPr sz="2288"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" sz="1622">
                <a:latin typeface="Proxima Nova"/>
                <a:ea typeface="Proxima Nova"/>
                <a:cs typeface="Proxima Nova"/>
                <a:sym typeface="Proxima Nova"/>
              </a:rPr>
              <a:t>Формирование культурной и деловой программ, продвижение в СМИ и соцсетях, застройка и техническое оснащение, реализация конкурсов, интерация брендов и партнеров. </a:t>
            </a:r>
            <a:br>
              <a:rPr lang="ru" sz="1622"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ru" sz="1622">
                <a:latin typeface="Proxima Nova"/>
                <a:ea typeface="Proxima Nova"/>
                <a:cs typeface="Proxima Nova"/>
                <a:sym typeface="Proxima Nova"/>
              </a:rPr>
              <a:t>Среди спикеров и членов жюри: Эмир Кустурица, Александр Петров, Александр Цыпкин, Клим Шипенко, Кристина Асмус и др.</a:t>
            </a:r>
            <a:endParaRPr sz="1622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61650" y="3631550"/>
            <a:ext cx="2682351" cy="151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0" y="0"/>
            <a:ext cx="1521975" cy="85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48175" y="2416589"/>
            <a:ext cx="2682351" cy="431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686250" y="2285225"/>
            <a:ext cx="2595525" cy="2923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17974" y="2519998"/>
            <a:ext cx="1956742" cy="2645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8725" y="2876088"/>
            <a:ext cx="2289799" cy="3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094750" y="2116375"/>
            <a:ext cx="2261351" cy="36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222766" y="4702250"/>
            <a:ext cx="2784810" cy="36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ctrTitle"/>
          </p:nvPr>
        </p:nvSpPr>
        <p:spPr>
          <a:xfrm>
            <a:off x="65250" y="694425"/>
            <a:ext cx="6325800" cy="91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8058"/>
              <a:buFont typeface="Arial"/>
              <a:buNone/>
            </a:pPr>
            <a:r>
              <a:rPr lang="ru" sz="2288" b="1" dirty="0">
                <a:latin typeface="Proxima Nova"/>
                <a:ea typeface="Proxima Nova"/>
                <a:cs typeface="Proxima Nova"/>
                <a:sym typeface="Proxima Nova"/>
              </a:rPr>
              <a:t>Кинофестиваль ЛЕТО </a:t>
            </a:r>
            <a:r>
              <a:rPr lang="en-US" sz="2288" b="1" dirty="0">
                <a:latin typeface="Proxima Nova"/>
                <a:ea typeface="Proxima Nova"/>
                <a:cs typeface="Proxima Nova"/>
                <a:sym typeface="Proxima Nova"/>
              </a:rPr>
              <a:t>PREMIER</a:t>
            </a:r>
            <a:endParaRPr sz="1400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4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ru" sz="1400" dirty="0">
                <a:latin typeface="Proxima Nova"/>
                <a:ea typeface="Proxima Nova"/>
                <a:cs typeface="Proxima Nova"/>
                <a:sym typeface="Proxima Nova"/>
              </a:rPr>
              <a:t>Разработка и организация партнерских мероприятий для больших брендов.</a:t>
            </a:r>
            <a:endParaRPr sz="1400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" sz="1400" dirty="0">
                <a:latin typeface="Proxima Nova"/>
                <a:ea typeface="Proxima Nova"/>
                <a:cs typeface="Proxima Nova"/>
                <a:sym typeface="Proxima Nova"/>
              </a:rPr>
              <a:t>Строительство общественных пространств, формирование программы, продвижение в СМИ и соцсетях, работа с медийными спикерами и блогерами.</a:t>
            </a:r>
            <a:endParaRPr sz="5422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84" name="Google Shape;84;p16"/>
          <p:cNvPicPr preferRelativeResize="0"/>
          <p:nvPr/>
        </p:nvPicPr>
        <p:blipFill rotWithShape="1">
          <a:blip r:embed="rId3">
            <a:alphaModFix/>
          </a:blip>
          <a:srcRect t="21080" b="9825"/>
          <a:stretch/>
        </p:blipFill>
        <p:spPr>
          <a:xfrm>
            <a:off x="3074237" y="1792291"/>
            <a:ext cx="4912477" cy="272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8250" y="2915000"/>
            <a:ext cx="3507525" cy="213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91050" y="-247175"/>
            <a:ext cx="3068024" cy="306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9079158">
            <a:off x="5779100" y="-270701"/>
            <a:ext cx="1521975" cy="85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/>
          <p:nvPr/>
        </p:nvSpPr>
        <p:spPr>
          <a:xfrm>
            <a:off x="1112050" y="61650"/>
            <a:ext cx="7001400" cy="5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4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" sz="2288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Другие проекты, реализованные командой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4" name="Google Shape;94;p17"/>
          <p:cNvSpPr txBox="1"/>
          <p:nvPr/>
        </p:nvSpPr>
        <p:spPr>
          <a:xfrm>
            <a:off x="831605" y="916800"/>
            <a:ext cx="7480800" cy="4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Спасская башня 2019 года</a:t>
            </a:r>
            <a:endParaRPr sz="16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Деловая программа “Транспортной недели Москвы - 2021”</a:t>
            </a:r>
            <a:endParaRPr sz="16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Деловая программа выставки министерства сельского хозяйства “Золотая Осень 2022” </a:t>
            </a:r>
            <a:endParaRPr sz="16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Технологические выставки в регионах России </a:t>
            </a:r>
            <a:endParaRPr sz="16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Стенды на VK fest 2025 в Москве</a:t>
            </a:r>
            <a:endParaRPr sz="16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Акселератор авторов VK</a:t>
            </a:r>
            <a:endParaRPr sz="16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Всемирный саммит Блокчейна и криптовалют</a:t>
            </a:r>
            <a:endParaRPr sz="16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5" name="Google Shape;95;p17"/>
          <p:cNvSpPr/>
          <p:nvPr/>
        </p:nvSpPr>
        <p:spPr>
          <a:xfrm>
            <a:off x="793625" y="983859"/>
            <a:ext cx="958025" cy="28075"/>
          </a:xfrm>
          <a:custGeom>
            <a:avLst/>
            <a:gdLst/>
            <a:ahLst/>
            <a:cxnLst/>
            <a:rect l="l" t="t" r="r" b="b"/>
            <a:pathLst>
              <a:path w="38321" h="1123" extrusionOk="0">
                <a:moveTo>
                  <a:pt x="0" y="1124"/>
                </a:moveTo>
                <a:cubicBezTo>
                  <a:pt x="12601" y="-978"/>
                  <a:pt x="25546" y="580"/>
                  <a:pt x="38321" y="580"/>
                </a:cubicBezTo>
              </a:path>
            </a:pathLst>
          </a:custGeom>
          <a:noFill/>
          <a:ln w="9525" cap="flat" cmpd="sng">
            <a:solidFill>
              <a:srgbClr val="F72685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6" name="Google Shape;96;p17"/>
          <p:cNvSpPr/>
          <p:nvPr/>
        </p:nvSpPr>
        <p:spPr>
          <a:xfrm>
            <a:off x="820800" y="916800"/>
            <a:ext cx="903675" cy="95125"/>
          </a:xfrm>
          <a:custGeom>
            <a:avLst/>
            <a:gdLst/>
            <a:ahLst/>
            <a:cxnLst/>
            <a:rect l="l" t="t" r="r" b="b"/>
            <a:pathLst>
              <a:path w="36147" h="3805" extrusionOk="0">
                <a:moveTo>
                  <a:pt x="0" y="3805"/>
                </a:moveTo>
                <a:cubicBezTo>
                  <a:pt x="12116" y="3805"/>
                  <a:pt x="24031" y="0"/>
                  <a:pt x="36147" y="0"/>
                </a:cubicBezTo>
              </a:path>
            </a:pathLst>
          </a:custGeom>
          <a:noFill/>
          <a:ln w="9525" cap="flat" cmpd="sng">
            <a:solidFill>
              <a:srgbClr val="F72685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7" name="Google Shape;97;p17"/>
          <p:cNvSpPr/>
          <p:nvPr/>
        </p:nvSpPr>
        <p:spPr>
          <a:xfrm rot="10800000" flipH="1">
            <a:off x="852712" y="1882117"/>
            <a:ext cx="1834554" cy="28073"/>
          </a:xfrm>
          <a:custGeom>
            <a:avLst/>
            <a:gdLst/>
            <a:ahLst/>
            <a:cxnLst/>
            <a:rect l="l" t="t" r="r" b="b"/>
            <a:pathLst>
              <a:path w="63326" h="1912" extrusionOk="0">
                <a:moveTo>
                  <a:pt x="0" y="0"/>
                </a:moveTo>
                <a:cubicBezTo>
                  <a:pt x="20868" y="3207"/>
                  <a:pt x="42212" y="1358"/>
                  <a:pt x="63326" y="1358"/>
                </a:cubicBezTo>
              </a:path>
            </a:pathLst>
          </a:custGeom>
          <a:noFill/>
          <a:ln w="9525" cap="flat" cmpd="sng">
            <a:solidFill>
              <a:srgbClr val="F72685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8" name="Google Shape;98;p17"/>
          <p:cNvSpPr/>
          <p:nvPr/>
        </p:nvSpPr>
        <p:spPr>
          <a:xfrm rot="10800000" flipH="1">
            <a:off x="793625" y="1952679"/>
            <a:ext cx="1834554" cy="28073"/>
          </a:xfrm>
          <a:custGeom>
            <a:avLst/>
            <a:gdLst/>
            <a:ahLst/>
            <a:cxnLst/>
            <a:rect l="l" t="t" r="r" b="b"/>
            <a:pathLst>
              <a:path w="63326" h="1912" extrusionOk="0">
                <a:moveTo>
                  <a:pt x="0" y="0"/>
                </a:moveTo>
                <a:cubicBezTo>
                  <a:pt x="20868" y="3207"/>
                  <a:pt x="42212" y="1358"/>
                  <a:pt x="63326" y="1358"/>
                </a:cubicBezTo>
              </a:path>
            </a:pathLst>
          </a:custGeom>
          <a:noFill/>
          <a:ln w="9525" cap="flat" cmpd="sng">
            <a:solidFill>
              <a:srgbClr val="F72685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9" name="Google Shape;99;p17"/>
          <p:cNvSpPr/>
          <p:nvPr/>
        </p:nvSpPr>
        <p:spPr>
          <a:xfrm>
            <a:off x="2822388" y="1413275"/>
            <a:ext cx="3499225" cy="28072"/>
          </a:xfrm>
          <a:custGeom>
            <a:avLst/>
            <a:gdLst/>
            <a:ahLst/>
            <a:cxnLst/>
            <a:rect l="l" t="t" r="r" b="b"/>
            <a:pathLst>
              <a:path w="139969" h="3267" extrusionOk="0">
                <a:moveTo>
                  <a:pt x="0" y="0"/>
                </a:moveTo>
                <a:cubicBezTo>
                  <a:pt x="46086" y="7273"/>
                  <a:pt x="93313" y="0"/>
                  <a:pt x="139969" y="0"/>
                </a:cubicBezTo>
              </a:path>
            </a:pathLst>
          </a:custGeom>
          <a:noFill/>
          <a:ln w="9525" cap="flat" cmpd="sng">
            <a:solidFill>
              <a:srgbClr val="F72685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0" name="Google Shape;100;p17"/>
          <p:cNvSpPr/>
          <p:nvPr/>
        </p:nvSpPr>
        <p:spPr>
          <a:xfrm>
            <a:off x="1909300" y="3119500"/>
            <a:ext cx="509575" cy="19675"/>
          </a:xfrm>
          <a:custGeom>
            <a:avLst/>
            <a:gdLst/>
            <a:ahLst/>
            <a:cxnLst/>
            <a:rect l="l" t="t" r="r" b="b"/>
            <a:pathLst>
              <a:path w="20383" h="787" extrusionOk="0">
                <a:moveTo>
                  <a:pt x="0" y="544"/>
                </a:moveTo>
                <a:cubicBezTo>
                  <a:pt x="6797" y="544"/>
                  <a:pt x="13719" y="1335"/>
                  <a:pt x="20383" y="0"/>
                </a:cubicBezTo>
              </a:path>
            </a:pathLst>
          </a:custGeom>
          <a:noFill/>
          <a:ln w="9525" cap="flat" cmpd="sng">
            <a:solidFill>
              <a:srgbClr val="3D98E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1" name="Google Shape;101;p17"/>
          <p:cNvSpPr/>
          <p:nvPr/>
        </p:nvSpPr>
        <p:spPr>
          <a:xfrm>
            <a:off x="2853725" y="3619999"/>
            <a:ext cx="326150" cy="28073"/>
          </a:xfrm>
          <a:custGeom>
            <a:avLst/>
            <a:gdLst/>
            <a:ahLst/>
            <a:cxnLst/>
            <a:rect l="l" t="t" r="r" b="b"/>
            <a:pathLst>
              <a:path w="13046" h="1673" extrusionOk="0">
                <a:moveTo>
                  <a:pt x="0" y="1674"/>
                </a:moveTo>
                <a:cubicBezTo>
                  <a:pt x="3499" y="-947"/>
                  <a:pt x="8674" y="316"/>
                  <a:pt x="13046" y="316"/>
                </a:cubicBezTo>
              </a:path>
            </a:pathLst>
          </a:custGeom>
          <a:noFill/>
          <a:ln w="9525" cap="flat" cmpd="sng">
            <a:solidFill>
              <a:srgbClr val="3D98E2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02" name="Google Shape;10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0" y="-11770"/>
            <a:ext cx="1482600" cy="83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">
            <a:off x="6725525" y="4037102"/>
            <a:ext cx="2951199" cy="1663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5900" y="2519988"/>
            <a:ext cx="3828908" cy="199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/>
          <p:nvPr/>
        </p:nvSpPr>
        <p:spPr>
          <a:xfrm>
            <a:off x="1353575" y="82400"/>
            <a:ext cx="66735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288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Реализованные арт-объекты </a:t>
            </a:r>
            <a:endParaRPr sz="2288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" sz="2288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и интеграции 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16" name="Google Shape;11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1450" y="1741975"/>
            <a:ext cx="5102275" cy="340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42400" y="2106825"/>
            <a:ext cx="3544875" cy="3189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-142400" y="-82375"/>
            <a:ext cx="1900225" cy="107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73212" y="1323841"/>
            <a:ext cx="2184950" cy="222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41475" y="677882"/>
            <a:ext cx="2773050" cy="1366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0"/>
          <p:cNvSpPr txBox="1"/>
          <p:nvPr/>
        </p:nvSpPr>
        <p:spPr>
          <a:xfrm>
            <a:off x="1717800" y="51975"/>
            <a:ext cx="57084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288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Реализованные арт-объекты</a:t>
            </a:r>
            <a:endParaRPr sz="2288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288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и интеграции 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26" name="Google Shape;12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0" y="0"/>
            <a:ext cx="1900225" cy="107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9475" y="2198575"/>
            <a:ext cx="3938450" cy="294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5075" y="2198575"/>
            <a:ext cx="2583074" cy="3311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09638" y="1427938"/>
            <a:ext cx="3432417" cy="22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69488" y="494350"/>
            <a:ext cx="3074500" cy="160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/>
          <p:nvPr/>
        </p:nvSpPr>
        <p:spPr>
          <a:xfrm>
            <a:off x="2612300" y="169675"/>
            <a:ext cx="57084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288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Реализованные арт-объекты</a:t>
            </a:r>
            <a:endParaRPr sz="2288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288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и интеграции </a:t>
            </a:r>
            <a:endParaRPr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44" name="Google Shape;14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149" y="301300"/>
            <a:ext cx="2849050" cy="148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2"/>
          <p:cNvPicPr preferRelativeResize="0"/>
          <p:nvPr/>
        </p:nvPicPr>
        <p:blipFill rotWithShape="1">
          <a:blip r:embed="rId4">
            <a:alphaModFix/>
          </a:blip>
          <a:srcRect l="29969" t="27484" r="1561" b="7907"/>
          <a:stretch/>
        </p:blipFill>
        <p:spPr>
          <a:xfrm>
            <a:off x="-141250" y="2117500"/>
            <a:ext cx="4561651" cy="286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2"/>
          <p:cNvPicPr preferRelativeResize="0"/>
          <p:nvPr/>
        </p:nvPicPr>
        <p:blipFill rotWithShape="1">
          <a:blip r:embed="rId5">
            <a:alphaModFix/>
          </a:blip>
          <a:srcRect t="-4373" r="-4373"/>
          <a:stretch/>
        </p:blipFill>
        <p:spPr>
          <a:xfrm>
            <a:off x="3176625" y="1789025"/>
            <a:ext cx="3672876" cy="2460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14475" y="1188776"/>
            <a:ext cx="3129525" cy="416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</Words>
  <Application>Microsoft Office PowerPoint</Application>
  <PresentationFormat>Экран (16:9)</PresentationFormat>
  <Paragraphs>25</Paragraphs>
  <Slides>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Proxima Nova Extrabold</vt:lpstr>
      <vt:lpstr>Arial</vt:lpstr>
      <vt:lpstr>Proxima Nova</vt:lpstr>
      <vt:lpstr>Simple Light</vt:lpstr>
      <vt:lpstr>Презентация PowerPoint</vt:lpstr>
      <vt:lpstr>Презентация PowerPoint</vt:lpstr>
      <vt:lpstr>                                  ФЕСТИВАЛЬ УЛИЧНОГО КИНО Формирование культурной и деловой программ, продвижение в СМИ и соцсетях, застройка и техническое оснащение, реализация конкурсов, интерация брендов и партнеров.  Среди спикеров и членов жюри: Эмир Кустурица, Александр Петров, Александр Цыпкин, Клим Шипенко, Кристина Асмус и др.</vt:lpstr>
      <vt:lpstr>Кинофестиваль ЛЕТО PREMIER Разработка и организация партнерских мероприятий для больших брендов. Строительство общественных пространств, формирование программы, продвижение в СМИ и соцсетях, работа с медийными спикерами и блогерами.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RobotComp</dc:creator>
  <cp:lastModifiedBy>RobotComp</cp:lastModifiedBy>
  <cp:revision>1</cp:revision>
  <dcterms:modified xsi:type="dcterms:W3CDTF">2025-10-05T16:57:15Z</dcterms:modified>
</cp:coreProperties>
</file>